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87" d="100"/>
          <a:sy n="87" d="100"/>
        </p:scale>
        <p:origin x="1566"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First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7/1/2020 7:14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A bot could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solution should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time to design a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8A7CB442-61F2-4144-8211-05A552A6A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87" y="1001481"/>
            <a:ext cx="9767216" cy="5669232"/>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3520</Words>
  <Application>Microsoft Office PowerPoint</Application>
  <PresentationFormat>Widescreen</PresentationFormat>
  <Paragraphs>289</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- 2 </vt:lpstr>
      <vt:lpstr>Customer situation - 3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2020-07-01T14:23:57Z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